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png" ContentType="image/png"/>
  <Override PartName="/ppt/presentation.xml" ContentType="application/vnd.openxmlformats-officedocument.presentationml.presentation.main+xml"/>
  <Override PartName="/docProps/core.xml" ContentType="application/vnd.openxmlformats-package.core-properties+xml"/>
  <Override PartName="/docProps/app.xml" ContentType="application/vnd.openxmlformats-officedocument.extended-propertie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IdLst>
    <p:sldId id="256" r:id="rId1"/>
    <p:sldId id="257" r:id="rId2"/>
    <p:sldId id="258" r:id="rId3"/>
  </p:sldIdLst>
  <p:sldSz cx="12192000" cy="6858000" type="screen16x9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/Relationships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image" Target="../media/home.png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image" Target="../media/reader.png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image" Target="../media/output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6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 txBox="1"/>
          <p:nvPr/>
        </p:nvSpPr>
        <p:spPr>
          <a:xfrm>
            <a:off x="420000" y="300000"/>
            <a:ext cx="5300000" cy="65000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/>
          <a:lstStyle/>
          <a:p>
            <a:r>
              <a:rPr lang="en-GB" sz="3300" b="1">
                <a:solidFill>
                  <a:srgbClr val="17211D"/>
                </a:solidFill>
              </a:rPr>
              <a:t>Homepage and timed example</a:t>
            </a:r>
            <a:endParaRPr lang="en-GB" sz="3300"/>
          </a:p>
        </p:txBody>
      </p:sp>
      <p:sp>
        <p:nvSpPr>
          <p:cNvPr id="3" name="Subtitle"/>
          <p:cNvSpPr txBox="1"/>
          <p:nvPr/>
        </p:nvSpPr>
        <p:spPr>
          <a:xfrm>
            <a:off x="420000" y="970000"/>
            <a:ext cx="5000000" cy="95000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/>
          <a:lstStyle/>
          <a:p>
            <a:r>
              <a:rPr lang="en-GB" sz="1700">
                <a:solidFill>
                  <a:srgbClr val="5C6861"/>
                </a:solidFill>
              </a:rPr>
              <a:t>A clear landing page explains saccadic reading and lets visitors test plain versus salient text.</a:t>
            </a:r>
            <a:endParaRPr lang="en-GB" sz="1700"/>
          </a:p>
        </p:txBody>
      </p:sp>
      <p:sp>
        <p:nvSpPr>
          <p:cNvPr id="4" name="Feature notes"/>
          <p:cNvSpPr txBox="1"/>
          <p:nvPr/>
        </p:nvSpPr>
        <p:spPr>
          <a:xfrm>
            <a:off x="420000" y="2350000"/>
            <a:ext cx="5000000" cy="260000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/>
          <a:lstStyle/>
          <a:p>
            <a:r>
              <a:rPr lang="en-GB" sz="1700">
                <a:solidFill>
                  <a:srgbClr val="17211D"/>
                </a:solidFill>
              </a:rPr>
              <a:t>• Short explanation of what saccadic reading does.
• Side-by-side live example with timers.
• Direct call-to-action into the reader.</a:t>
            </a:r>
            <a:endParaRPr lang="en-GB" sz="1700"/>
          </a:p>
        </p:txBody>
      </p:sp>
      <p:pic>
        <p:nvPicPr>
          <p:cNvPr id="5" name="Website screenshot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00000" y="520000"/>
            <a:ext cx="5550000" cy="5100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6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 txBox="1"/>
          <p:nvPr/>
        </p:nvSpPr>
        <p:spPr>
          <a:xfrm>
            <a:off x="420000" y="300000"/>
            <a:ext cx="5300000" cy="65000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/>
          <a:lstStyle/>
          <a:p>
            <a:r>
              <a:rPr lang="en-GB" sz="3300" b="1">
                <a:solidFill>
                  <a:srgbClr val="17211D"/>
                </a:solidFill>
              </a:rPr>
              <a:t>Document input and controls</a:t>
            </a:r>
            <a:endParaRPr lang="en-GB" sz="3300"/>
          </a:p>
        </p:txBody>
      </p:sp>
      <p:sp>
        <p:nvSpPr>
          <p:cNvPr id="3" name="Subtitle"/>
          <p:cNvSpPr txBox="1"/>
          <p:nvPr/>
        </p:nvSpPr>
        <p:spPr>
          <a:xfrm>
            <a:off x="420000" y="970000"/>
            <a:ext cx="5000000" cy="95000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/>
          <a:lstStyle/>
          <a:p>
            <a:r>
              <a:rPr lang="en-GB" sz="1700">
                <a:solidFill>
                  <a:srgbClr val="5C6861"/>
                </a:solidFill>
              </a:rPr>
              <a:t>Users can paste text or upload supported files, then tune emphasis and background settings.</a:t>
            </a:r>
            <a:endParaRPr lang="en-GB" sz="1700"/>
          </a:p>
        </p:txBody>
      </p:sp>
      <p:sp>
        <p:nvSpPr>
          <p:cNvPr id="4" name="Feature notes"/>
          <p:cNvSpPr txBox="1"/>
          <p:nvPr/>
        </p:nvSpPr>
        <p:spPr>
          <a:xfrm>
            <a:off x="420000" y="2350000"/>
            <a:ext cx="5000000" cy="260000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/>
          <a:lstStyle/>
          <a:p>
            <a:r>
              <a:rPr lang="en-GB" sz="1700">
                <a:solidFill>
                  <a:srgbClr val="17211D"/>
                </a:solidFill>
              </a:rPr>
              <a:t>• Upload PDF, Word, text, HTML, Markdown, CSV, JSON, XML, or RTF.
• Choose emphasis mode, ratio, minimum word length, and reading background.
• Use AI improvement to clean extracted text before applying emphasis.</a:t>
            </a:r>
            <a:endParaRPr lang="en-GB" sz="1700"/>
          </a:p>
        </p:txBody>
      </p:sp>
      <p:pic>
        <p:nvPicPr>
          <p:cNvPr id="5" name="Website screenshot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00000" y="520000"/>
            <a:ext cx="5550000" cy="51000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6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 txBox="1"/>
          <p:nvPr/>
        </p:nvSpPr>
        <p:spPr>
          <a:xfrm>
            <a:off x="420000" y="300000"/>
            <a:ext cx="5300000" cy="65000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/>
          <a:lstStyle/>
          <a:p>
            <a:r>
              <a:rPr lang="en-GB" sz="3300" b="1">
                <a:solidFill>
                  <a:srgbClr val="17211D"/>
                </a:solidFill>
              </a:rPr>
              <a:t>Completed reading output</a:t>
            </a:r>
            <a:endParaRPr lang="en-GB" sz="3300"/>
          </a:p>
        </p:txBody>
      </p:sp>
      <p:sp>
        <p:nvSpPr>
          <p:cNvPr id="3" name="Subtitle"/>
          <p:cNvSpPr txBox="1"/>
          <p:nvPr/>
        </p:nvSpPr>
        <p:spPr>
          <a:xfrm>
            <a:off x="420000" y="970000"/>
            <a:ext cx="5000000" cy="95000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/>
          <a:lstStyle/>
          <a:p>
            <a:r>
              <a:rPr lang="en-GB" sz="1700">
                <a:solidFill>
                  <a:srgbClr val="5C6861"/>
                </a:solidFill>
              </a:rPr>
              <a:t>The finished document can be read, paced, saved, and downloaded in multiple formats.</a:t>
            </a:r>
            <a:endParaRPr lang="en-GB" sz="1700"/>
          </a:p>
        </p:txBody>
      </p:sp>
      <p:sp>
        <p:nvSpPr>
          <p:cNvPr id="4" name="Feature notes"/>
          <p:cNvSpPr txBox="1"/>
          <p:nvPr/>
        </p:nvSpPr>
        <p:spPr>
          <a:xfrm>
            <a:off x="420000" y="2350000"/>
            <a:ext cx="5000000" cy="260000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/>
          <a:lstStyle/>
          <a:p>
            <a:r>
              <a:rPr lang="en-GB" sz="1700">
                <a:solidFill>
                  <a:srgbClr val="17211D"/>
                </a:solidFill>
              </a:rPr>
              <a:t>• Highlights identify parties, obligations, deadlines, money, conditions, risks, and legal concepts.
• Paced word player supports focused reading.
• Download Word, PDF, or PowerPoint; save to Cloudflare memory for later.</a:t>
            </a:r>
            <a:endParaRPr lang="en-GB" sz="1700"/>
          </a:p>
        </p:txBody>
      </p:sp>
      <p:pic>
        <p:nvPicPr>
          <p:cNvPr id="5" name="Website screenshot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00000" y="520000"/>
            <a:ext cx="5550000" cy="5100000"/>
          </a:xfrm>
          <a:prstGeom prst="rect">
            <a:avLst/>
          </a:prstGeom>
        </p:spPr>
      </p:pic>
    </p:spTree>
  </p:cSld>
  <p:clrMapOvr>
    <a:masterClrMapping/>
  </p:clrMapOvr>
</p:sld>
</file>

<file path=docProps/app.xml><?xml version="1.0" encoding="utf-8"?>
<Properties xmlns="http://schemas.openxmlformats.org/officeDocument/2006/extended-properties">
  <Application>Salient Reader</Application>
  <Slides>3</Slides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:title>Salient Reader Feature Tour</dc:title>
  <dc:creator>Salient Reader</dc:creator>
  <dcterms:created xsi:type="dcterms:W3CDTF">2026-06-17T12:54:55.865Z</dcterms:created>
  <dcterms:modified xsi:type="dcterms:W3CDTF">2026-06-17T12:54:55.870Z</dcterms:modified>
</cp:coreProperties>
</file>